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"/>
  </p:notesMasterIdLst>
  <p:sldIdLst>
    <p:sldId id="260" r:id="rId2"/>
  </p:sldIdLst>
  <p:sldSz cx="6858000" cy="9144000" type="screen4x3"/>
  <p:notesSz cx="7105650" cy="102393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EF2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758" autoAdjust="0"/>
  </p:normalViewPr>
  <p:slideViewPr>
    <p:cSldViewPr>
      <p:cViewPr>
        <p:scale>
          <a:sx n="57" d="100"/>
          <a:sy n="57" d="100"/>
        </p:scale>
        <p:origin x="-2160" y="-3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1561"/>
          </a:xfrm>
          <a:prstGeom prst="rect">
            <a:avLst/>
          </a:prstGeom>
        </p:spPr>
        <p:txBody>
          <a:bodyPr vert="horz" lIns="94384" tIns="47192" rIns="94384" bIns="4719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891" y="0"/>
            <a:ext cx="3079115" cy="511561"/>
          </a:xfrm>
          <a:prstGeom prst="rect">
            <a:avLst/>
          </a:prstGeom>
        </p:spPr>
        <p:txBody>
          <a:bodyPr vert="horz" lIns="94384" tIns="47192" rIns="94384" bIns="47192" rtlCol="0"/>
          <a:lstStyle>
            <a:lvl1pPr algn="r">
              <a:defRPr sz="1200"/>
            </a:lvl1pPr>
          </a:lstStyle>
          <a:p>
            <a:fld id="{0E6E78B4-D485-4C05-AAA4-2A1550FE58DC}" type="datetimeFigureOut">
              <a:rPr kumimoji="1" lang="ja-JP" altLang="en-US" smtClean="0"/>
              <a:t>2017/3/24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68350"/>
            <a:ext cx="287972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84" tIns="47192" rIns="94384" bIns="4719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565" y="4863908"/>
            <a:ext cx="5684520" cy="4607310"/>
          </a:xfrm>
          <a:prstGeom prst="rect">
            <a:avLst/>
          </a:prstGeom>
        </p:spPr>
        <p:txBody>
          <a:bodyPr vert="horz" lIns="94384" tIns="47192" rIns="94384" bIns="47192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6181"/>
            <a:ext cx="3079115" cy="511560"/>
          </a:xfrm>
          <a:prstGeom prst="rect">
            <a:avLst/>
          </a:prstGeom>
        </p:spPr>
        <p:txBody>
          <a:bodyPr vert="horz" lIns="94384" tIns="47192" rIns="94384" bIns="4719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891" y="9726181"/>
            <a:ext cx="3079115" cy="511560"/>
          </a:xfrm>
          <a:prstGeom prst="rect">
            <a:avLst/>
          </a:prstGeom>
        </p:spPr>
        <p:txBody>
          <a:bodyPr vert="horz" lIns="94384" tIns="47192" rIns="94384" bIns="47192" rtlCol="0" anchor="b"/>
          <a:lstStyle>
            <a:lvl1pPr algn="r">
              <a:defRPr sz="1200"/>
            </a:lvl1pPr>
          </a:lstStyle>
          <a:p>
            <a:fld id="{B98CC8DF-420B-4642-BF4D-F339776B94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125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42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497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20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81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498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04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24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096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52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41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615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38537-5BB7-4059-A3E7-17404419B7B1}" type="datetimeFigureOut">
              <a:rPr kumimoji="1" lang="ja-JP" altLang="en-US" smtClean="0"/>
              <a:pPr/>
              <a:t>2017/3/24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404B2-A417-4D19-92C3-DAFB8DBB84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489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troke@onh.go.j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8DEF2"/>
            </a:gs>
            <a:gs pos="59000">
              <a:schemeClr val="bg1">
                <a:lumMod val="32000"/>
                <a:lumOff val="68000"/>
                <a:alpha val="45000"/>
              </a:schemeClr>
            </a:gs>
            <a:gs pos="97000">
              <a:schemeClr val="bg1">
                <a:lumMod val="50000"/>
                <a:lumOff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5703" y="398604"/>
            <a:ext cx="6612718" cy="1221068"/>
          </a:xfrm>
        </p:spPr>
        <p:txBody>
          <a:bodyPr>
            <a:noAutofit/>
          </a:bodyPr>
          <a:lstStyle/>
          <a:p>
            <a:pPr algn="ctr"/>
            <a:r>
              <a:rPr lang="ja-JP" altLang="en-US" sz="4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頚動脈エコー・</a:t>
            </a:r>
            <a:r>
              <a:rPr lang="en-US" altLang="ja-JP" sz="4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TCCFI</a:t>
            </a:r>
            <a:br>
              <a:rPr lang="en-US" altLang="ja-JP" sz="4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4400" dirty="0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ハンズオンセミナー</a:t>
            </a:r>
            <a:endParaRPr kumimoji="1" lang="ja-JP" altLang="en-US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3937" y="6516216"/>
            <a:ext cx="5996248" cy="15081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dirty="0" smtClean="0"/>
              <a:t>　　  日時</a:t>
            </a:r>
            <a:r>
              <a:rPr lang="en-US" altLang="ja-JP" dirty="0" smtClean="0"/>
              <a:t>: 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2017</a:t>
            </a:r>
            <a:r>
              <a:rPr lang="ja-JP" altLang="en-US" dirty="0" smtClean="0"/>
              <a:t>年</a:t>
            </a:r>
            <a:r>
              <a:rPr lang="en-US" altLang="ja-JP" dirty="0" smtClean="0"/>
              <a:t>5</a:t>
            </a:r>
            <a:r>
              <a:rPr lang="ja-JP" altLang="en-US" dirty="0" smtClean="0"/>
              <a:t>月</a:t>
            </a:r>
            <a:r>
              <a:rPr lang="en-US" altLang="ja-JP" dirty="0"/>
              <a:t>20</a:t>
            </a:r>
            <a:r>
              <a:rPr lang="ja-JP" altLang="en-US" dirty="0" smtClean="0"/>
              <a:t>日</a:t>
            </a:r>
            <a:r>
              <a:rPr lang="ja-JP" altLang="en-US" dirty="0" smtClean="0"/>
              <a:t>（土）</a:t>
            </a:r>
            <a:r>
              <a:rPr lang="en-US" altLang="ja-JP" dirty="0" smtClean="0"/>
              <a:t>15:00-17:30</a:t>
            </a:r>
          </a:p>
          <a:p>
            <a:pPr>
              <a:spcAft>
                <a:spcPts val="1200"/>
              </a:spcAft>
            </a:pPr>
            <a:r>
              <a:rPr lang="ja-JP" altLang="en-US" dirty="0" smtClean="0"/>
              <a:t>　　  会場</a:t>
            </a:r>
            <a:r>
              <a:rPr lang="en-US" altLang="ja-JP" dirty="0" smtClean="0"/>
              <a:t>:</a:t>
            </a:r>
            <a:r>
              <a:rPr lang="ja-JP" altLang="en-US" dirty="0" smtClean="0"/>
              <a:t>　国立大阪医療センター　緊急災害医療棟 </a:t>
            </a:r>
            <a:r>
              <a:rPr lang="en-US" altLang="ja-JP" dirty="0" smtClean="0"/>
              <a:t>2F</a:t>
            </a:r>
          </a:p>
          <a:p>
            <a:r>
              <a:rPr lang="ja-JP" altLang="en-US" dirty="0" smtClean="0">
                <a:latin typeface="+mn-ea"/>
              </a:rPr>
              <a:t>申し込み</a:t>
            </a:r>
            <a:r>
              <a:rPr lang="ja-JP" altLang="en-US" dirty="0">
                <a:latin typeface="+mn-ea"/>
              </a:rPr>
              <a:t>：　</a:t>
            </a:r>
            <a:r>
              <a:rPr lang="ja-JP" altLang="en-US" sz="1600" dirty="0">
                <a:latin typeface="+mn-ea"/>
              </a:rPr>
              <a:t>国立大阪医療センター脳卒中内科</a:t>
            </a:r>
            <a:endParaRPr lang="en-US" altLang="ja-JP" sz="1600" dirty="0">
              <a:latin typeface="+mn-ea"/>
            </a:endParaRPr>
          </a:p>
          <a:p>
            <a:r>
              <a:rPr lang="ja-JP" altLang="en-US" dirty="0">
                <a:latin typeface="+mn-ea"/>
              </a:rPr>
              <a:t>　　　　　　　</a:t>
            </a:r>
            <a:r>
              <a:rPr lang="ja-JP" altLang="en-US" dirty="0" smtClean="0">
                <a:latin typeface="+mn-ea"/>
              </a:rPr>
              <a:t> </a:t>
            </a:r>
            <a:r>
              <a:rPr lang="ja-JP" altLang="en-US" sz="1600" dirty="0" smtClean="0">
                <a:latin typeface="+mn-ea"/>
              </a:rPr>
              <a:t>山本</a:t>
            </a:r>
            <a:r>
              <a:rPr lang="ja-JP" altLang="en-US" sz="1600" dirty="0">
                <a:latin typeface="+mn-ea"/>
              </a:rPr>
              <a:t>司郎</a:t>
            </a:r>
            <a:r>
              <a:rPr lang="ja-JP" altLang="en-US" sz="1600" dirty="0" smtClean="0">
                <a:latin typeface="+mn-ea"/>
              </a:rPr>
              <a:t>・永野恵子・橋川</a:t>
            </a:r>
            <a:r>
              <a:rPr lang="ja-JP" altLang="en-US" sz="1600" dirty="0">
                <a:latin typeface="+mn-ea"/>
              </a:rPr>
              <a:t>一雄</a:t>
            </a:r>
            <a:r>
              <a:rPr lang="ja-JP" altLang="en-US" sz="1600" dirty="0" smtClean="0">
                <a:latin typeface="+mn-ea"/>
              </a:rPr>
              <a:t>まで（</a:t>
            </a:r>
            <a:r>
              <a:rPr lang="en-US" altLang="ja-JP" sz="1600" dirty="0">
                <a:latin typeface="+mn-ea"/>
                <a:hlinkClick r:id="rId2"/>
              </a:rPr>
              <a:t>stroke@onh.go.jp</a:t>
            </a:r>
            <a:r>
              <a:rPr lang="ja-JP" altLang="en-US" sz="1600" dirty="0" smtClean="0">
                <a:latin typeface="+mn-ea"/>
              </a:rPr>
              <a:t>）</a:t>
            </a:r>
            <a:endParaRPr lang="en-US" altLang="ja-JP" sz="1600" dirty="0">
              <a:latin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79420" y="1979712"/>
            <a:ext cx="6224955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ja-JP" altLang="en-US" sz="2000" b="1" dirty="0"/>
              <a:t>対象：　脳卒中内科医をめざす初期研修医・後期研修医</a:t>
            </a:r>
          </a:p>
          <a:p>
            <a:pPr algn="ctr"/>
            <a:r>
              <a:rPr lang="ja-JP" altLang="ja-JP" sz="1600" dirty="0"/>
              <a:t>頚動脈エコー検査および経頭蓋超音波検査（</a:t>
            </a:r>
            <a:r>
              <a:rPr lang="en-US" altLang="ja-JP" sz="1600" dirty="0"/>
              <a:t>TCCFI</a:t>
            </a:r>
            <a:r>
              <a:rPr lang="ja-JP" altLang="ja-JP" sz="1600" dirty="0"/>
              <a:t>）</a:t>
            </a:r>
            <a:r>
              <a:rPr lang="ja-JP" altLang="ja-JP" sz="1600" dirty="0" smtClean="0"/>
              <a:t>の</a:t>
            </a:r>
            <a:endParaRPr lang="en-US" altLang="ja-JP" sz="1600" dirty="0" smtClean="0"/>
          </a:p>
          <a:p>
            <a:pPr algn="ctr"/>
            <a:r>
              <a:rPr lang="ja-JP" altLang="ja-JP" sz="1600" dirty="0" smtClean="0"/>
              <a:t>基本操作について</a:t>
            </a:r>
            <a:r>
              <a:rPr lang="ja-JP" altLang="en-US" sz="1600" dirty="0" smtClean="0"/>
              <a:t>、</a:t>
            </a:r>
            <a:r>
              <a:rPr lang="ja-JP" altLang="ja-JP" sz="1600" dirty="0" smtClean="0"/>
              <a:t>トレーニング</a:t>
            </a:r>
            <a:r>
              <a:rPr lang="ja-JP" altLang="ja-JP" sz="1600" dirty="0"/>
              <a:t>を行います。</a:t>
            </a:r>
            <a:endParaRPr lang="ja-JP" altLang="en-US" sz="1600" dirty="0">
              <a:latin typeface="+mn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287231" y="8316416"/>
            <a:ext cx="43296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/>
              <a:t>主催：　国立大阪医療センター　脳卒中内科</a:t>
            </a:r>
            <a:endParaRPr kumimoji="1" lang="en-US" altLang="ja-JP" sz="1600" b="1" dirty="0" smtClean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12" y="3370817"/>
            <a:ext cx="5195845" cy="277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19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9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頚動脈エコー・TCCFI ハンズオンセミナー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SY</dc:creator>
  <cp:lastModifiedBy>ssc_user</cp:lastModifiedBy>
  <cp:revision>62</cp:revision>
  <cp:lastPrinted>2016-09-19T02:16:43Z</cp:lastPrinted>
  <dcterms:created xsi:type="dcterms:W3CDTF">2016-02-04T06:58:52Z</dcterms:created>
  <dcterms:modified xsi:type="dcterms:W3CDTF">2017-03-24T07:54:58Z</dcterms:modified>
</cp:coreProperties>
</file>