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3"/>
  </p:notesMasterIdLst>
  <p:sldIdLst>
    <p:sldId id="261" r:id="rId2"/>
  </p:sldIdLst>
  <p:sldSz cx="6858000" cy="9144000" type="screen4x3"/>
  <p:notesSz cx="7105650" cy="10239375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DE0"/>
    <a:srgbClr val="F8DEF2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4758" autoAdjust="0"/>
  </p:normalViewPr>
  <p:slideViewPr>
    <p:cSldViewPr>
      <p:cViewPr varScale="1">
        <p:scale>
          <a:sx n="55" d="100"/>
          <a:sy n="55" d="100"/>
        </p:scale>
        <p:origin x="1992" y="4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115" cy="511561"/>
          </a:xfrm>
          <a:prstGeom prst="rect">
            <a:avLst/>
          </a:prstGeom>
        </p:spPr>
        <p:txBody>
          <a:bodyPr vert="horz" lIns="94384" tIns="47192" rIns="94384" bIns="4719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4891" y="0"/>
            <a:ext cx="3079115" cy="511561"/>
          </a:xfrm>
          <a:prstGeom prst="rect">
            <a:avLst/>
          </a:prstGeom>
        </p:spPr>
        <p:txBody>
          <a:bodyPr vert="horz" lIns="94384" tIns="47192" rIns="94384" bIns="47192" rtlCol="0"/>
          <a:lstStyle>
            <a:lvl1pPr algn="r">
              <a:defRPr sz="1200"/>
            </a:lvl1pPr>
          </a:lstStyle>
          <a:p>
            <a:fld id="{0E6E78B4-D485-4C05-AAA4-2A1550FE58DC}" type="datetimeFigureOut">
              <a:rPr kumimoji="1" lang="ja-JP" altLang="en-US" smtClean="0"/>
              <a:t>2017/2/28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12963" y="768350"/>
            <a:ext cx="2879725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384" tIns="47192" rIns="94384" bIns="4719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0565" y="4863908"/>
            <a:ext cx="5684520" cy="4607310"/>
          </a:xfrm>
          <a:prstGeom prst="rect">
            <a:avLst/>
          </a:prstGeom>
        </p:spPr>
        <p:txBody>
          <a:bodyPr vert="horz" lIns="94384" tIns="47192" rIns="94384" bIns="47192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726181"/>
            <a:ext cx="3079115" cy="511560"/>
          </a:xfrm>
          <a:prstGeom prst="rect">
            <a:avLst/>
          </a:prstGeom>
        </p:spPr>
        <p:txBody>
          <a:bodyPr vert="horz" lIns="94384" tIns="47192" rIns="94384" bIns="4719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4891" y="9726181"/>
            <a:ext cx="3079115" cy="511560"/>
          </a:xfrm>
          <a:prstGeom prst="rect">
            <a:avLst/>
          </a:prstGeom>
        </p:spPr>
        <p:txBody>
          <a:bodyPr vert="horz" lIns="94384" tIns="47192" rIns="94384" bIns="47192" rtlCol="0" anchor="b"/>
          <a:lstStyle>
            <a:lvl1pPr algn="r">
              <a:defRPr sz="1200"/>
            </a:lvl1pPr>
          </a:lstStyle>
          <a:p>
            <a:fld id="{B98CC8DF-420B-4642-BF4D-F339776B94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2125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57250" y="1496484"/>
            <a:ext cx="5143500" cy="3183467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8537-5BB7-4059-A3E7-17404419B7B1}" type="datetimeFigureOut">
              <a:rPr kumimoji="1" lang="ja-JP" altLang="en-US" smtClean="0"/>
              <a:pPr/>
              <a:t>2017/2/28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04B2-A417-4D19-92C3-DAFB8DBB84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5428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8537-5BB7-4059-A3E7-17404419B7B1}" type="datetimeFigureOut">
              <a:rPr kumimoji="1" lang="ja-JP" altLang="en-US" smtClean="0"/>
              <a:pPr/>
              <a:t>2017/2/28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04B2-A417-4D19-92C3-DAFB8DBB84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4970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6" y="486834"/>
            <a:ext cx="1478756" cy="7749117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7" y="486834"/>
            <a:ext cx="4350544" cy="7749117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8537-5BB7-4059-A3E7-17404419B7B1}" type="datetimeFigureOut">
              <a:rPr kumimoji="1" lang="ja-JP" altLang="en-US" smtClean="0"/>
              <a:pPr/>
              <a:t>2017/2/28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04B2-A417-4D19-92C3-DAFB8DBB84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4205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8537-5BB7-4059-A3E7-17404419B7B1}" type="datetimeFigureOut">
              <a:rPr kumimoji="1" lang="ja-JP" altLang="en-US" smtClean="0"/>
              <a:pPr/>
              <a:t>2017/2/28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04B2-A417-4D19-92C3-DAFB8DBB84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5819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916" y="2279652"/>
            <a:ext cx="5915025" cy="3803649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67916" y="6119285"/>
            <a:ext cx="5915025" cy="200024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8537-5BB7-4059-A3E7-17404419B7B1}" type="datetimeFigureOut">
              <a:rPr kumimoji="1" lang="ja-JP" altLang="en-US" smtClean="0"/>
              <a:pPr/>
              <a:t>2017/2/28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04B2-A417-4D19-92C3-DAFB8DBB84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4982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8537-5BB7-4059-A3E7-17404419B7B1}" type="datetimeFigureOut">
              <a:rPr kumimoji="1" lang="ja-JP" altLang="en-US" smtClean="0"/>
              <a:pPr/>
              <a:t>2017/2/28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04B2-A417-4D19-92C3-DAFB8DBB84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9042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486834"/>
            <a:ext cx="5915025" cy="1767417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8537-5BB7-4059-A3E7-17404419B7B1}" type="datetimeFigureOut">
              <a:rPr kumimoji="1" lang="ja-JP" altLang="en-US" smtClean="0"/>
              <a:pPr/>
              <a:t>2017/2/28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04B2-A417-4D19-92C3-DAFB8DBB84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7244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8537-5BB7-4059-A3E7-17404419B7B1}" type="datetimeFigureOut">
              <a:rPr kumimoji="1" lang="ja-JP" altLang="en-US" smtClean="0"/>
              <a:pPr/>
              <a:t>2017/2/28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04B2-A417-4D19-92C3-DAFB8DBB84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6096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8537-5BB7-4059-A3E7-17404419B7B1}" type="datetimeFigureOut">
              <a:rPr kumimoji="1" lang="ja-JP" altLang="en-US" smtClean="0"/>
              <a:pPr/>
              <a:t>2017/2/28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04B2-A417-4D19-92C3-DAFB8DBB84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4152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8537-5BB7-4059-A3E7-17404419B7B1}" type="datetimeFigureOut">
              <a:rPr kumimoji="1" lang="ja-JP" altLang="en-US" smtClean="0"/>
              <a:pPr/>
              <a:t>2017/2/28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04B2-A417-4D19-92C3-DAFB8DBB84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9415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8537-5BB7-4059-A3E7-17404419B7B1}" type="datetimeFigureOut">
              <a:rPr kumimoji="1" lang="ja-JP" altLang="en-US" smtClean="0"/>
              <a:pPr/>
              <a:t>2017/2/28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04B2-A417-4D19-92C3-DAFB8DBB84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3615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38537-5BB7-4059-A3E7-17404419B7B1}" type="datetimeFigureOut">
              <a:rPr kumimoji="1" lang="ja-JP" altLang="en-US" smtClean="0"/>
              <a:pPr/>
              <a:t>2017/2/28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404B2-A417-4D19-92C3-DAFB8DBB84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8489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kumimoji="1"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troke@onh.go.jp" TargetMode="Externa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9FDE0"/>
            </a:gs>
            <a:gs pos="59000">
              <a:schemeClr val="bg1">
                <a:lumMod val="32000"/>
                <a:lumOff val="68000"/>
                <a:alpha val="45000"/>
              </a:schemeClr>
            </a:gs>
            <a:gs pos="97000">
              <a:schemeClr val="bg1">
                <a:lumMod val="50000"/>
                <a:lumOff val="5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45282" y="379783"/>
            <a:ext cx="6336703" cy="1599929"/>
          </a:xfrm>
        </p:spPr>
        <p:txBody>
          <a:bodyPr>
            <a:normAutofit/>
          </a:bodyPr>
          <a:lstStyle/>
          <a:p>
            <a:pPr algn="ctr"/>
            <a:r>
              <a:rPr lang="ja-JP" altLang="en-US" sz="4400" dirty="0" smtClean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脳血管撮影・血管内治療</a:t>
            </a:r>
            <a:r>
              <a:rPr lang="en-US" altLang="ja-JP" sz="4400" dirty="0" smtClean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/>
            </a:r>
            <a:br>
              <a:rPr lang="en-US" altLang="ja-JP" sz="4400" dirty="0" smtClean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lang="ja-JP" altLang="en-US" sz="4400" dirty="0" smtClean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ハンズオンセミナー</a:t>
            </a:r>
            <a:endParaRPr kumimoji="1" lang="ja-JP" altLang="en-US" sz="4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89297" y="6305416"/>
            <a:ext cx="6130476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ja-JP" altLang="en-US" dirty="0" smtClean="0"/>
              <a:t>　　  日時</a:t>
            </a:r>
            <a:r>
              <a:rPr lang="en-US" altLang="ja-JP" dirty="0" smtClean="0"/>
              <a:t>: </a:t>
            </a:r>
            <a:r>
              <a:rPr lang="ja-JP" altLang="en-US" dirty="0" smtClean="0"/>
              <a:t>　</a:t>
            </a:r>
            <a:r>
              <a:rPr lang="en-US" altLang="ja-JP" dirty="0" smtClean="0"/>
              <a:t>2017</a:t>
            </a:r>
            <a:r>
              <a:rPr lang="ja-JP" altLang="en-US" dirty="0" smtClean="0"/>
              <a:t>年</a:t>
            </a:r>
            <a:r>
              <a:rPr lang="en-US" altLang="ja-JP" dirty="0" smtClean="0"/>
              <a:t>5</a:t>
            </a:r>
            <a:r>
              <a:rPr lang="ja-JP" altLang="en-US" dirty="0" smtClean="0"/>
              <a:t>月</a:t>
            </a:r>
            <a:r>
              <a:rPr lang="en-US" altLang="ja-JP" dirty="0" smtClean="0"/>
              <a:t>6</a:t>
            </a:r>
            <a:r>
              <a:rPr lang="ja-JP" altLang="en-US" dirty="0" smtClean="0"/>
              <a:t>日（土）</a:t>
            </a:r>
            <a:r>
              <a:rPr lang="en-US" altLang="ja-JP" dirty="0" smtClean="0"/>
              <a:t>14:00-17:30</a:t>
            </a:r>
          </a:p>
          <a:p>
            <a:r>
              <a:rPr lang="ja-JP" altLang="en-US" dirty="0" smtClean="0"/>
              <a:t>　　  会場</a:t>
            </a:r>
            <a:r>
              <a:rPr lang="en-US" altLang="ja-JP" dirty="0" smtClean="0"/>
              <a:t>:</a:t>
            </a:r>
            <a:r>
              <a:rPr lang="ja-JP" altLang="en-US" dirty="0" smtClean="0"/>
              <a:t>　</a:t>
            </a:r>
            <a:r>
              <a:rPr lang="en-US" altLang="ja-JP" dirty="0" smtClean="0"/>
              <a:t> </a:t>
            </a:r>
            <a:r>
              <a:rPr lang="ja-JP" altLang="en-US" dirty="0" smtClean="0"/>
              <a:t>大阪市北区</a:t>
            </a:r>
            <a:r>
              <a:rPr lang="ja-JP" altLang="en-US" dirty="0"/>
              <a:t>天満橋1-8-30 大阪</a:t>
            </a:r>
            <a:r>
              <a:rPr lang="ja-JP" altLang="en-US" dirty="0" smtClean="0"/>
              <a:t>アメニティーパーク　</a:t>
            </a:r>
            <a:endParaRPr lang="en-US" altLang="ja-JP" dirty="0" smtClean="0"/>
          </a:p>
          <a:p>
            <a:pPr>
              <a:spcAft>
                <a:spcPts val="1800"/>
              </a:spcAft>
            </a:pPr>
            <a:r>
              <a:rPr lang="ja-JP" altLang="en-US" dirty="0" smtClean="0"/>
              <a:t>　　　　　　　OAP</a:t>
            </a:r>
            <a:r>
              <a:rPr lang="ja-JP" altLang="en-US" dirty="0"/>
              <a:t>タワー </a:t>
            </a:r>
            <a:r>
              <a:rPr lang="ja-JP" altLang="en-US" dirty="0" smtClean="0"/>
              <a:t>7F</a:t>
            </a:r>
            <a:r>
              <a:rPr lang="ja-JP" altLang="en-US" dirty="0"/>
              <a:t>　</a:t>
            </a:r>
            <a:r>
              <a:rPr lang="ja-JP" altLang="en-US" dirty="0" smtClean="0"/>
              <a:t>（日本ストライカー）</a:t>
            </a:r>
            <a:endParaRPr lang="en-US" altLang="ja-JP" dirty="0"/>
          </a:p>
          <a:p>
            <a:r>
              <a:rPr lang="ja-JP" altLang="en-US" dirty="0">
                <a:latin typeface="+mn-ea"/>
              </a:rPr>
              <a:t>申し込み：　国立大阪医療センター脳卒中内科</a:t>
            </a:r>
            <a:endParaRPr lang="en-US" altLang="ja-JP" dirty="0">
              <a:latin typeface="+mn-ea"/>
            </a:endParaRPr>
          </a:p>
          <a:p>
            <a:pPr>
              <a:spcAft>
                <a:spcPts val="1800"/>
              </a:spcAft>
            </a:pPr>
            <a:r>
              <a:rPr lang="ja-JP" altLang="en-US" dirty="0">
                <a:latin typeface="+mn-ea"/>
              </a:rPr>
              <a:t>　　　　　　　 </a:t>
            </a:r>
            <a:r>
              <a:rPr lang="ja-JP" altLang="en-US" dirty="0" smtClean="0">
                <a:latin typeface="+mn-ea"/>
              </a:rPr>
              <a:t>山本</a:t>
            </a:r>
            <a:r>
              <a:rPr lang="ja-JP" altLang="en-US" dirty="0">
                <a:latin typeface="+mn-ea"/>
              </a:rPr>
              <a:t>司郎・橋川一雄まで（</a:t>
            </a:r>
            <a:r>
              <a:rPr lang="en-US" altLang="ja-JP" dirty="0">
                <a:latin typeface="+mn-ea"/>
                <a:hlinkClick r:id="rId3"/>
              </a:rPr>
              <a:t>stroke@onh.go.jp</a:t>
            </a:r>
            <a:r>
              <a:rPr lang="ja-JP" altLang="en-US" dirty="0" smtClean="0">
                <a:latin typeface="+mn-ea"/>
              </a:rPr>
              <a:t>）</a:t>
            </a:r>
            <a:endParaRPr lang="en-US" altLang="ja-JP" dirty="0">
              <a:latin typeface="+mn-ea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62304" y="2195736"/>
            <a:ext cx="616304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 smtClean="0"/>
              <a:t>対象：　脳卒中内科医をめざす初期研修医・後期研修医</a:t>
            </a:r>
            <a:endParaRPr kumimoji="1" lang="en-US" altLang="ja-JP" sz="2000" b="1" dirty="0" smtClean="0"/>
          </a:p>
          <a:p>
            <a:pPr algn="ctr"/>
            <a:endParaRPr lang="en-US" altLang="ja-JP" sz="2000" b="1" dirty="0"/>
          </a:p>
          <a:p>
            <a:pPr algn="ctr"/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診断アンギオから血栓回収術・頚動脈ステント留置術の基本操作まで、実際の器具を使用してトレーニングを行います</a:t>
            </a:r>
            <a:r>
              <a:rPr lang="ja-JP" altLang="ja-JP" kern="100" dirty="0" smtClean="0">
                <a:latin typeface="+mn-ea"/>
                <a:cs typeface="Times New Roman" panose="02020603050405020304" pitchFamily="18" charset="0"/>
              </a:rPr>
              <a:t>。</a:t>
            </a:r>
            <a:endParaRPr lang="ja-JP" altLang="en-US" dirty="0">
              <a:latin typeface="+mn-ea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89297" y="8396624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b="1" dirty="0" smtClean="0"/>
              <a:t>主催：　国立大阪医療センター　脳卒中内科</a:t>
            </a:r>
            <a:endParaRPr kumimoji="1" lang="ja-JP" altLang="en-US" b="1" dirty="0"/>
          </a:p>
        </p:txBody>
      </p:sp>
      <p:graphicFrame>
        <p:nvGraphicFramePr>
          <p:cNvPr id="4" name="オブジェクト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1904440"/>
              </p:ext>
            </p:extLst>
          </p:nvPr>
        </p:nvGraphicFramePr>
        <p:xfrm>
          <a:off x="796919" y="3661518"/>
          <a:ext cx="2619852" cy="23797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Image" r:id="rId4" imgW="3187080" imgH="2895120" progId="PhotoshopElements.Image.12">
                  <p:embed/>
                </p:oleObj>
              </mc:Choice>
              <mc:Fallback>
                <p:oleObj name="Image" r:id="rId4" imgW="3187080" imgH="2895120" progId="PhotoshopElements.Image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lum contrast="17000"/>
                      </a:blip>
                      <a:stretch>
                        <a:fillRect/>
                      </a:stretch>
                    </p:blipFill>
                    <p:spPr>
                      <a:xfrm>
                        <a:off x="796919" y="3661518"/>
                        <a:ext cx="2619852" cy="23797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オブジェクト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9301208"/>
              </p:ext>
            </p:extLst>
          </p:nvPr>
        </p:nvGraphicFramePr>
        <p:xfrm>
          <a:off x="3461215" y="3661518"/>
          <a:ext cx="2560073" cy="23797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Image" r:id="rId6" imgW="3606120" imgH="3352320" progId="PhotoshopElements.Image.12">
                  <p:embed/>
                </p:oleObj>
              </mc:Choice>
              <mc:Fallback>
                <p:oleObj name="Image" r:id="rId6" imgW="3606120" imgH="3352320" progId="PhotoshopElements.Image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>
                        <a:lum bright="-20000" contrast="45000"/>
                      </a:blip>
                      <a:stretch>
                        <a:fillRect/>
                      </a:stretch>
                    </p:blipFill>
                    <p:spPr>
                      <a:xfrm>
                        <a:off x="3461215" y="3661518"/>
                        <a:ext cx="2560073" cy="23797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620262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705</TotalTime>
  <Words>11</Words>
  <Application>Microsoft Office PowerPoint</Application>
  <PresentationFormat>画面に合わせる (4:3)</PresentationFormat>
  <Paragraphs>10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HGP創英角ｺﾞｼｯｸUB</vt:lpstr>
      <vt:lpstr>ＭＳ Ｐゴシック</vt:lpstr>
      <vt:lpstr>Arial</vt:lpstr>
      <vt:lpstr>Calibri</vt:lpstr>
      <vt:lpstr>Calibri Light</vt:lpstr>
      <vt:lpstr>Times New Roman</vt:lpstr>
      <vt:lpstr>Office テーマ</vt:lpstr>
      <vt:lpstr>Image</vt:lpstr>
      <vt:lpstr>脳血管撮影・血管内治療 ハンズオンセミナー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SY</dc:creator>
  <cp:lastModifiedBy>Shiro Yamamoto</cp:lastModifiedBy>
  <cp:revision>59</cp:revision>
  <cp:lastPrinted>2016-09-19T02:16:43Z</cp:lastPrinted>
  <dcterms:created xsi:type="dcterms:W3CDTF">2016-02-04T06:58:52Z</dcterms:created>
  <dcterms:modified xsi:type="dcterms:W3CDTF">2017-02-28T09:27:04Z</dcterms:modified>
</cp:coreProperties>
</file>